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24"/>
    <p:restoredTop sz="85164"/>
  </p:normalViewPr>
  <p:slideViewPr>
    <p:cSldViewPr snapToGrid="0" snapToObjects="1">
      <p:cViewPr varScale="1">
        <p:scale>
          <a:sx n="88" d="100"/>
          <a:sy n="88" d="100"/>
        </p:scale>
        <p:origin x="1184"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9/5/23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9/5/23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9/5/23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9/5/23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9/5/23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9/5/23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9/5/23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9/5/23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9/5/23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9/5/23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9/5/23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riaaghamiri/IBM-Capstone/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riaaghamiri/IBM-Capstone/blob/main/IBM-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riaaghamiri/IBM-Capstone/blob/main/Week%202%20_%20EDA%20SQL%20Courser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riaaghamiri/IBM-Capstone/blob/main/IBM-interactive-visual-analytics-with-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riaaghamiri/IBM-Capstone/blob/main/SpaceX%20Plotly.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riaaghamiri/IBM-Capstone/blob/main/IBM_Machine_Learning_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riaaghamiri/IBM-Capstone/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riaaghamiri/IBM-Capstone/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Aria Aghamiri</a:t>
            </a:r>
          </a:p>
          <a:p>
            <a:r>
              <a:rPr lang="en-US" dirty="0">
                <a:solidFill>
                  <a:schemeClr val="bg2"/>
                </a:solidFill>
                <a:latin typeface="Abadi" panose="020B0604020104020204" pitchFamily="34" charset="0"/>
                <a:ea typeface="SF Pro" pitchFamily="2" charset="0"/>
                <a:cs typeface="SF Pro" pitchFamily="2" charset="0"/>
              </a:rPr>
              <a:t>September 5th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https://github.com/ariaaghamiri/IBM-Capstone/blob/main/jupyter-labs-webscraping.ipynb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p>
          <a:p>
            <a:pPr>
              <a:lnSpc>
                <a:spcPct val="100000"/>
              </a:lnSpc>
              <a:spcBef>
                <a:spcPts val="1400"/>
              </a:spcBef>
            </a:pPr>
            <a:r>
              <a:rPr lang="en-US" sz="2400" dirty="0">
                <a:hlinkClick r:id="rId3"/>
              </a:rPr>
              <a:t>https://github.com/ariaaghamiri/IBM-Capstone/blob/main/IBM-dataviz.ipynb</a:t>
            </a:r>
            <a:endParaRPr lang="en-US" sz="2400" dirty="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https://github.com/ariaaghamiri/IBM-Capstone/blob/main/Week%202%20_%20EDA%20SQL%20Coursera.ipynb</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(railways, highways, coastlines).</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https://github.com/ariaaghamiri/IBM-Capstone/blob/main/IBM-interactive-visual-analytics-with-folium.ipynb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https://github.com/ariaaghamiri/IBM-Capstone/blob/main/SpaceX%20Plotly.py</a:t>
            </a:r>
            <a:endParaRPr lang="en-US" sz="2200" dirty="0">
              <a:solidFill>
                <a:schemeClr val="accent3">
                  <a:lumMod val="25000"/>
                </a:schemeClr>
              </a:solidFill>
              <a:latin typeface="Abadi"/>
            </a:endParaRPr>
          </a:p>
          <a:p>
            <a:pPr>
              <a:lnSpc>
                <a:spcPct val="100000"/>
              </a:lnSpc>
              <a:spcBef>
                <a:spcPts val="1400"/>
              </a:spcBef>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https://github.com/ariaaghamiri/IBM-Capstone/blob/main/IBM_Machine_Learning_Prediction.ipynb</a:t>
            </a:r>
            <a:endParaRPr lang="en-US" sz="2200" dirty="0">
              <a:solidFill>
                <a:schemeClr val="accent3">
                  <a:lumMod val="25000"/>
                </a:schemeClr>
              </a:solidFill>
              <a:latin typeface="Abadi"/>
            </a:endParaRPr>
          </a:p>
          <a:p>
            <a:pPr>
              <a:lnSpc>
                <a:spcPct val="100000"/>
              </a:lnSpc>
              <a:spcBef>
                <a:spcPts val="1400"/>
              </a:spcBef>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https://github.com/ariaaghamiri/IBM-Capstone/blob/main/jupyter-labs-spacex-data-collection-api.ipynb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https://github.com/ariaaghamiri/IBM-Capstone/blob/main/jupyter-labs-webscraping.ipynb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1328</TotalTime>
  <Words>1781</Words>
  <Application>Microsoft Macintosh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Mohammad Aghamiri</cp:lastModifiedBy>
  <cp:revision>203</cp:revision>
  <dcterms:created xsi:type="dcterms:W3CDTF">2021-04-29T18:58:34Z</dcterms:created>
  <dcterms:modified xsi:type="dcterms:W3CDTF">2023-09-06T00:48:43Z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